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3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FBAE077-C4D1-4A89-9B5C-AC257A194F33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BE2701D8-18A1-43E9-A080-12E9BFC672F3}">
      <dgm:prSet phldrT="[文字]" custT="1"/>
      <dgm:spPr/>
      <dgm:t>
        <a:bodyPr/>
        <a:lstStyle/>
        <a:p>
          <a:r>
            <a:rPr lang="zh-TW" altLang="en-US" sz="28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選定研究之題目</a:t>
          </a:r>
          <a:endParaRPr lang="zh-TW" altLang="en-US" sz="2800" dirty="0">
            <a:solidFill>
              <a:sysClr val="windowText" lastClr="000000"/>
            </a:solidFill>
            <a:latin typeface="標楷體" pitchFamily="65" charset="-120"/>
            <a:ea typeface="標楷體" pitchFamily="65" charset="-120"/>
          </a:endParaRPr>
        </a:p>
      </dgm:t>
    </dgm:pt>
    <dgm:pt modelId="{14B561F8-F755-4555-95CD-FF0EFF1B3FE4}" type="parTrans" cxnId="{035DB83C-5C39-40F6-B748-1B4356386156}">
      <dgm:prSet/>
      <dgm:spPr/>
      <dgm:t>
        <a:bodyPr/>
        <a:lstStyle/>
        <a:p>
          <a:endParaRPr lang="zh-TW" altLang="en-US"/>
        </a:p>
      </dgm:t>
    </dgm:pt>
    <dgm:pt modelId="{B5E9D486-C5A1-48EE-881A-05093DD16732}" type="sibTrans" cxnId="{035DB83C-5C39-40F6-B748-1B4356386156}">
      <dgm:prSet/>
      <dgm:spPr/>
      <dgm:t>
        <a:bodyPr/>
        <a:lstStyle/>
        <a:p>
          <a:endParaRPr lang="zh-TW" altLang="en-US"/>
        </a:p>
      </dgm:t>
    </dgm:pt>
    <dgm:pt modelId="{35C38467-BC2C-4D1C-8105-2B36CE40B8FB}">
      <dgm:prSet phldrT="[文字]" custT="1"/>
      <dgm:spPr/>
      <dgm:t>
        <a:bodyPr/>
        <a:lstStyle/>
        <a:p>
          <a:r>
            <a:rPr lang="zh-TW" altLang="en-US" sz="28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研究動機</a:t>
          </a:r>
          <a:r>
            <a:rPr lang="zh-TW" altLang="en-US" sz="28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與目的</a:t>
          </a:r>
        </a:p>
      </dgm:t>
    </dgm:pt>
    <dgm:pt modelId="{941CC466-2163-4DD4-8179-291436EB9074}" type="parTrans" cxnId="{9E171F14-9843-4EB6-BCE3-0B4D962B4FE8}">
      <dgm:prSet/>
      <dgm:spPr/>
      <dgm:t>
        <a:bodyPr/>
        <a:lstStyle/>
        <a:p>
          <a:endParaRPr lang="zh-TW" altLang="en-US"/>
        </a:p>
      </dgm:t>
    </dgm:pt>
    <dgm:pt modelId="{1DE6820B-5A69-4899-BAAB-2842B7B54E85}" type="sibTrans" cxnId="{9E171F14-9843-4EB6-BCE3-0B4D962B4FE8}">
      <dgm:prSet/>
      <dgm:spPr/>
      <dgm:t>
        <a:bodyPr/>
        <a:lstStyle/>
        <a:p>
          <a:endParaRPr lang="zh-TW" altLang="en-US"/>
        </a:p>
      </dgm:t>
    </dgm:pt>
    <dgm:pt modelId="{EBE2DA58-7D54-4DF7-8D85-3DB878ED6504}">
      <dgm:prSet phldrT="[文字]" custT="1"/>
      <dgm:spPr/>
      <dgm:t>
        <a:bodyPr/>
        <a:lstStyle/>
        <a:p>
          <a:r>
            <a:rPr lang="zh-TW" altLang="en-US" sz="28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研究的方法</a:t>
          </a:r>
        </a:p>
      </dgm:t>
    </dgm:pt>
    <dgm:pt modelId="{23B482B4-2A59-43AD-A054-68405A167BBC}" type="parTrans" cxnId="{B25CA319-A7E6-4347-A414-EB8ACDB155C9}">
      <dgm:prSet/>
      <dgm:spPr/>
      <dgm:t>
        <a:bodyPr/>
        <a:lstStyle/>
        <a:p>
          <a:endParaRPr lang="zh-TW" altLang="en-US"/>
        </a:p>
      </dgm:t>
    </dgm:pt>
    <dgm:pt modelId="{6EF0B886-80ED-431A-9444-E9B2C1248267}" type="sibTrans" cxnId="{B25CA319-A7E6-4347-A414-EB8ACDB155C9}">
      <dgm:prSet/>
      <dgm:spPr/>
      <dgm:t>
        <a:bodyPr/>
        <a:lstStyle/>
        <a:p>
          <a:endParaRPr lang="zh-TW" altLang="en-US"/>
        </a:p>
      </dgm:t>
    </dgm:pt>
    <dgm:pt modelId="{F867E5AB-18CF-4EF3-A756-C0DFDB9AA7BB}">
      <dgm:prSet phldrT="[文字]" custT="1"/>
      <dgm:spPr/>
      <dgm:t>
        <a:bodyPr/>
        <a:lstStyle/>
        <a:p>
          <a:r>
            <a:rPr lang="zh-TW" altLang="en-US" sz="28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結論與建議</a:t>
          </a:r>
        </a:p>
      </dgm:t>
    </dgm:pt>
    <dgm:pt modelId="{7EEFCA02-556B-46E1-963F-47C9DABAC13A}" type="parTrans" cxnId="{1F7CAB61-0FC9-42EE-AFC1-E90AAEEC0662}">
      <dgm:prSet/>
      <dgm:spPr/>
      <dgm:t>
        <a:bodyPr/>
        <a:lstStyle/>
        <a:p>
          <a:endParaRPr lang="zh-TW" altLang="en-US"/>
        </a:p>
      </dgm:t>
    </dgm:pt>
    <dgm:pt modelId="{11002AD8-974F-48BC-BFA5-2536368BDD4E}" type="sibTrans" cxnId="{1F7CAB61-0FC9-42EE-AFC1-E90AAEEC0662}">
      <dgm:prSet/>
      <dgm:spPr/>
      <dgm:t>
        <a:bodyPr/>
        <a:lstStyle/>
        <a:p>
          <a:endParaRPr lang="zh-TW" altLang="en-US"/>
        </a:p>
      </dgm:t>
    </dgm:pt>
    <dgm:pt modelId="{CF2344DB-E76D-41E5-ABAD-5A1D97214F01}">
      <dgm:prSet phldrT="[文字]" custT="1"/>
      <dgm:spPr/>
      <dgm:t>
        <a:bodyPr/>
        <a:lstStyle/>
        <a:p>
          <a:r>
            <a:rPr lang="zh-TW" altLang="en-US" sz="28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蒐集相關資料</a:t>
          </a:r>
        </a:p>
      </dgm:t>
    </dgm:pt>
    <dgm:pt modelId="{3391E572-BF1A-4137-B3D4-7EF0B1E61AE9}" type="parTrans" cxnId="{D37B62F5-CF31-4317-8619-E4AD13EDB30A}">
      <dgm:prSet/>
      <dgm:spPr/>
      <dgm:t>
        <a:bodyPr/>
        <a:lstStyle/>
        <a:p>
          <a:endParaRPr lang="zh-TW" altLang="en-US"/>
        </a:p>
      </dgm:t>
    </dgm:pt>
    <dgm:pt modelId="{822E604D-A0C2-4425-A78A-F1BB6B3251C4}" type="sibTrans" cxnId="{D37B62F5-CF31-4317-8619-E4AD13EDB30A}">
      <dgm:prSet/>
      <dgm:spPr/>
      <dgm:t>
        <a:bodyPr/>
        <a:lstStyle/>
        <a:p>
          <a:endParaRPr lang="zh-TW" altLang="en-US"/>
        </a:p>
      </dgm:t>
    </dgm:pt>
    <dgm:pt modelId="{2ABB8BD3-A363-4B83-810A-8A3809C1B8DE}">
      <dgm:prSet phldrT="[文字]" custT="1"/>
      <dgm:spPr/>
      <dgm:t>
        <a:bodyPr/>
        <a:lstStyle/>
        <a:p>
          <a:r>
            <a:rPr lang="zh-TW" altLang="en-US" sz="28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討論與分析</a:t>
          </a:r>
        </a:p>
      </dgm:t>
    </dgm:pt>
    <dgm:pt modelId="{95DB68EE-6AB4-484A-85A2-0A41032A5C72}" type="parTrans" cxnId="{39095FCD-C572-4F4B-9291-E15540D70782}">
      <dgm:prSet/>
      <dgm:spPr/>
      <dgm:t>
        <a:bodyPr/>
        <a:lstStyle/>
        <a:p>
          <a:endParaRPr lang="zh-TW" altLang="en-US"/>
        </a:p>
      </dgm:t>
    </dgm:pt>
    <dgm:pt modelId="{A968556E-F648-4359-BCF0-ABF8DAC4F07F}" type="sibTrans" cxnId="{39095FCD-C572-4F4B-9291-E15540D70782}">
      <dgm:prSet/>
      <dgm:spPr/>
      <dgm:t>
        <a:bodyPr/>
        <a:lstStyle/>
        <a:p>
          <a:endParaRPr lang="zh-TW" altLang="en-US"/>
        </a:p>
      </dgm:t>
    </dgm:pt>
    <dgm:pt modelId="{A029AC94-DEA3-4772-8FA4-7B29C3E4A5B8}" type="pres">
      <dgm:prSet presAssocID="{AFBAE077-C4D1-4A89-9B5C-AC257A194F33}" presName="Name0" presStyleCnt="0">
        <dgm:presLayoutVars>
          <dgm:dir/>
          <dgm:resizeHandles val="exact"/>
        </dgm:presLayoutVars>
      </dgm:prSet>
      <dgm:spPr/>
    </dgm:pt>
    <dgm:pt modelId="{0BC60778-82F3-43FA-80E8-662F769C7D06}" type="pres">
      <dgm:prSet presAssocID="{BE2701D8-18A1-43E9-A080-12E9BFC672F3}" presName="node" presStyleLbl="node1" presStyleIdx="0" presStyleCnt="6" custScaleX="36131" custScaleY="186915" custLinFactNeighborX="-402" custLinFactNeighborY="2909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7A964F82-C907-406C-A195-6D5991B8199D}" type="pres">
      <dgm:prSet presAssocID="{B5E9D486-C5A1-48EE-881A-05093DD16732}" presName="sibTrans" presStyleLbl="sibTrans2D1" presStyleIdx="0" presStyleCnt="5"/>
      <dgm:spPr/>
      <dgm:t>
        <a:bodyPr/>
        <a:lstStyle/>
        <a:p>
          <a:endParaRPr lang="zh-TW" altLang="en-US"/>
        </a:p>
      </dgm:t>
    </dgm:pt>
    <dgm:pt modelId="{8375D362-5D7E-494B-9FD7-3E41D8509686}" type="pres">
      <dgm:prSet presAssocID="{B5E9D486-C5A1-48EE-881A-05093DD16732}" presName="connectorText" presStyleLbl="sibTrans2D1" presStyleIdx="0" presStyleCnt="5"/>
      <dgm:spPr/>
      <dgm:t>
        <a:bodyPr/>
        <a:lstStyle/>
        <a:p>
          <a:endParaRPr lang="zh-TW" altLang="en-US"/>
        </a:p>
      </dgm:t>
    </dgm:pt>
    <dgm:pt modelId="{143BD88E-4818-4E58-9A99-0897975DD9EF}" type="pres">
      <dgm:prSet presAssocID="{35C38467-BC2C-4D1C-8105-2B36CE40B8FB}" presName="node" presStyleLbl="node1" presStyleIdx="1" presStyleCnt="6" custScaleX="36131" custScaleY="1869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CD2DEBF8-AF77-4074-8AE3-42F8C8F27726}" type="pres">
      <dgm:prSet presAssocID="{1DE6820B-5A69-4899-BAAB-2842B7B54E85}" presName="sibTrans" presStyleLbl="sibTrans2D1" presStyleIdx="1" presStyleCnt="5"/>
      <dgm:spPr/>
      <dgm:t>
        <a:bodyPr/>
        <a:lstStyle/>
        <a:p>
          <a:endParaRPr lang="zh-TW" altLang="en-US"/>
        </a:p>
      </dgm:t>
    </dgm:pt>
    <dgm:pt modelId="{EF6E0DAB-3BCA-497A-84A5-4BF679406517}" type="pres">
      <dgm:prSet presAssocID="{1DE6820B-5A69-4899-BAAB-2842B7B54E85}" presName="connectorText" presStyleLbl="sibTrans2D1" presStyleIdx="1" presStyleCnt="5"/>
      <dgm:spPr/>
      <dgm:t>
        <a:bodyPr/>
        <a:lstStyle/>
        <a:p>
          <a:endParaRPr lang="zh-TW" altLang="en-US"/>
        </a:p>
      </dgm:t>
    </dgm:pt>
    <dgm:pt modelId="{C63BEEB1-4128-4264-BC8A-04AD61DA09AE}" type="pres">
      <dgm:prSet presAssocID="{EBE2DA58-7D54-4DF7-8D85-3DB878ED6504}" presName="node" presStyleLbl="node1" presStyleIdx="2" presStyleCnt="6" custScaleX="36131" custScaleY="1869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402EF8F-F4C7-46AC-A38D-ED899F3FF487}" type="pres">
      <dgm:prSet presAssocID="{6EF0B886-80ED-431A-9444-E9B2C1248267}" presName="sibTrans" presStyleLbl="sibTrans2D1" presStyleIdx="2" presStyleCnt="5"/>
      <dgm:spPr/>
      <dgm:t>
        <a:bodyPr/>
        <a:lstStyle/>
        <a:p>
          <a:endParaRPr lang="zh-TW" altLang="en-US"/>
        </a:p>
      </dgm:t>
    </dgm:pt>
    <dgm:pt modelId="{9BF8EE3D-03D6-4F1A-BE97-60DAF40DE0FE}" type="pres">
      <dgm:prSet presAssocID="{6EF0B886-80ED-431A-9444-E9B2C1248267}" presName="connectorText" presStyleLbl="sibTrans2D1" presStyleIdx="2" presStyleCnt="5"/>
      <dgm:spPr/>
      <dgm:t>
        <a:bodyPr/>
        <a:lstStyle/>
        <a:p>
          <a:endParaRPr lang="zh-TW" altLang="en-US"/>
        </a:p>
      </dgm:t>
    </dgm:pt>
    <dgm:pt modelId="{920F18F1-7EB6-4799-9D0C-B30D98E512D5}" type="pres">
      <dgm:prSet presAssocID="{CF2344DB-E76D-41E5-ABAD-5A1D97214F01}" presName="node" presStyleLbl="node1" presStyleIdx="3" presStyleCnt="6" custScaleX="36131" custScaleY="1869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A7453C81-AFFF-4420-9D79-D3E838F55102}" type="pres">
      <dgm:prSet presAssocID="{822E604D-A0C2-4425-A78A-F1BB6B3251C4}" presName="sibTrans" presStyleLbl="sibTrans2D1" presStyleIdx="3" presStyleCnt="5"/>
      <dgm:spPr/>
      <dgm:t>
        <a:bodyPr/>
        <a:lstStyle/>
        <a:p>
          <a:endParaRPr lang="zh-TW" altLang="en-US"/>
        </a:p>
      </dgm:t>
    </dgm:pt>
    <dgm:pt modelId="{17A8BD03-8CEC-434A-975E-B4AD831A16A0}" type="pres">
      <dgm:prSet presAssocID="{822E604D-A0C2-4425-A78A-F1BB6B3251C4}" presName="connectorText" presStyleLbl="sibTrans2D1" presStyleIdx="3" presStyleCnt="5"/>
      <dgm:spPr/>
      <dgm:t>
        <a:bodyPr/>
        <a:lstStyle/>
        <a:p>
          <a:endParaRPr lang="zh-TW" altLang="en-US"/>
        </a:p>
      </dgm:t>
    </dgm:pt>
    <dgm:pt modelId="{78EBAE65-F4BD-47BD-B100-C37094D18C9A}" type="pres">
      <dgm:prSet presAssocID="{2ABB8BD3-A363-4B83-810A-8A3809C1B8DE}" presName="node" presStyleLbl="node1" presStyleIdx="4" presStyleCnt="6" custScaleX="36131" custScaleY="1869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86DFBCF9-7B03-4D90-8276-3D6129748031}" type="pres">
      <dgm:prSet presAssocID="{A968556E-F648-4359-BCF0-ABF8DAC4F07F}" presName="sibTrans" presStyleLbl="sibTrans2D1" presStyleIdx="4" presStyleCnt="5"/>
      <dgm:spPr/>
      <dgm:t>
        <a:bodyPr/>
        <a:lstStyle/>
        <a:p>
          <a:endParaRPr lang="zh-TW" altLang="en-US"/>
        </a:p>
      </dgm:t>
    </dgm:pt>
    <dgm:pt modelId="{D3FEFE16-4EFA-4340-8687-6BECD0217828}" type="pres">
      <dgm:prSet presAssocID="{A968556E-F648-4359-BCF0-ABF8DAC4F07F}" presName="connectorText" presStyleLbl="sibTrans2D1" presStyleIdx="4" presStyleCnt="5"/>
      <dgm:spPr/>
      <dgm:t>
        <a:bodyPr/>
        <a:lstStyle/>
        <a:p>
          <a:endParaRPr lang="zh-TW" altLang="en-US"/>
        </a:p>
      </dgm:t>
    </dgm:pt>
    <dgm:pt modelId="{0350D149-FF1F-4122-A5BF-4B6E60582E4B}" type="pres">
      <dgm:prSet presAssocID="{F867E5AB-18CF-4EF3-A756-C0DFDB9AA7BB}" presName="node" presStyleLbl="node1" presStyleIdx="5" presStyleCnt="6" custScaleX="36131" custScaleY="18691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</dgm:ptLst>
  <dgm:cxnLst>
    <dgm:cxn modelId="{1F7CAB61-0FC9-42EE-AFC1-E90AAEEC0662}" srcId="{AFBAE077-C4D1-4A89-9B5C-AC257A194F33}" destId="{F867E5AB-18CF-4EF3-A756-C0DFDB9AA7BB}" srcOrd="5" destOrd="0" parTransId="{7EEFCA02-556B-46E1-963F-47C9DABAC13A}" sibTransId="{11002AD8-974F-48BC-BFA5-2536368BDD4E}"/>
    <dgm:cxn modelId="{265C2666-694B-4581-9746-480CC8CFA5EB}" type="presOf" srcId="{A968556E-F648-4359-BCF0-ABF8DAC4F07F}" destId="{86DFBCF9-7B03-4D90-8276-3D6129748031}" srcOrd="0" destOrd="0" presId="urn:microsoft.com/office/officeart/2005/8/layout/process1"/>
    <dgm:cxn modelId="{75D3DB6A-BC7E-47A6-A714-D8A00B8FEF0C}" type="presOf" srcId="{1DE6820B-5A69-4899-BAAB-2842B7B54E85}" destId="{CD2DEBF8-AF77-4074-8AE3-42F8C8F27726}" srcOrd="0" destOrd="0" presId="urn:microsoft.com/office/officeart/2005/8/layout/process1"/>
    <dgm:cxn modelId="{730520C4-2540-427F-A840-1C1E54D12F97}" type="presOf" srcId="{1DE6820B-5A69-4899-BAAB-2842B7B54E85}" destId="{EF6E0DAB-3BCA-497A-84A5-4BF679406517}" srcOrd="1" destOrd="0" presId="urn:microsoft.com/office/officeart/2005/8/layout/process1"/>
    <dgm:cxn modelId="{508D60EB-4884-4300-AF87-48C43C911637}" type="presOf" srcId="{822E604D-A0C2-4425-A78A-F1BB6B3251C4}" destId="{A7453C81-AFFF-4420-9D79-D3E838F55102}" srcOrd="0" destOrd="0" presId="urn:microsoft.com/office/officeart/2005/8/layout/process1"/>
    <dgm:cxn modelId="{CA2DE0DB-CCD4-46B1-867B-5228784544AA}" type="presOf" srcId="{6EF0B886-80ED-431A-9444-E9B2C1248267}" destId="{9BF8EE3D-03D6-4F1A-BE97-60DAF40DE0FE}" srcOrd="1" destOrd="0" presId="urn:microsoft.com/office/officeart/2005/8/layout/process1"/>
    <dgm:cxn modelId="{D37B62F5-CF31-4317-8619-E4AD13EDB30A}" srcId="{AFBAE077-C4D1-4A89-9B5C-AC257A194F33}" destId="{CF2344DB-E76D-41E5-ABAD-5A1D97214F01}" srcOrd="3" destOrd="0" parTransId="{3391E572-BF1A-4137-B3D4-7EF0B1E61AE9}" sibTransId="{822E604D-A0C2-4425-A78A-F1BB6B3251C4}"/>
    <dgm:cxn modelId="{26AC0E2D-73CC-465E-AECC-826ECF939BEB}" type="presOf" srcId="{AFBAE077-C4D1-4A89-9B5C-AC257A194F33}" destId="{A029AC94-DEA3-4772-8FA4-7B29C3E4A5B8}" srcOrd="0" destOrd="0" presId="urn:microsoft.com/office/officeart/2005/8/layout/process1"/>
    <dgm:cxn modelId="{B25CA319-A7E6-4347-A414-EB8ACDB155C9}" srcId="{AFBAE077-C4D1-4A89-9B5C-AC257A194F33}" destId="{EBE2DA58-7D54-4DF7-8D85-3DB878ED6504}" srcOrd="2" destOrd="0" parTransId="{23B482B4-2A59-43AD-A054-68405A167BBC}" sibTransId="{6EF0B886-80ED-431A-9444-E9B2C1248267}"/>
    <dgm:cxn modelId="{F95F641A-B485-4F56-AAD5-12FBBE07D2F0}" type="presOf" srcId="{CF2344DB-E76D-41E5-ABAD-5A1D97214F01}" destId="{920F18F1-7EB6-4799-9D0C-B30D98E512D5}" srcOrd="0" destOrd="0" presId="urn:microsoft.com/office/officeart/2005/8/layout/process1"/>
    <dgm:cxn modelId="{F135FD5D-F31F-4E5D-9EEF-FBBB2F624D7E}" type="presOf" srcId="{F867E5AB-18CF-4EF3-A756-C0DFDB9AA7BB}" destId="{0350D149-FF1F-4122-A5BF-4B6E60582E4B}" srcOrd="0" destOrd="0" presId="urn:microsoft.com/office/officeart/2005/8/layout/process1"/>
    <dgm:cxn modelId="{4E1C6689-7FB3-42FB-8BA3-FE11D13DD595}" type="presOf" srcId="{2ABB8BD3-A363-4B83-810A-8A3809C1B8DE}" destId="{78EBAE65-F4BD-47BD-B100-C37094D18C9A}" srcOrd="0" destOrd="0" presId="urn:microsoft.com/office/officeart/2005/8/layout/process1"/>
    <dgm:cxn modelId="{3CC3FF68-C768-41DF-B2B8-ACCACE86408A}" type="presOf" srcId="{35C38467-BC2C-4D1C-8105-2B36CE40B8FB}" destId="{143BD88E-4818-4E58-9A99-0897975DD9EF}" srcOrd="0" destOrd="0" presId="urn:microsoft.com/office/officeart/2005/8/layout/process1"/>
    <dgm:cxn modelId="{5601F44E-552A-43AB-A737-2633783FFFB2}" type="presOf" srcId="{BE2701D8-18A1-43E9-A080-12E9BFC672F3}" destId="{0BC60778-82F3-43FA-80E8-662F769C7D06}" srcOrd="0" destOrd="0" presId="urn:microsoft.com/office/officeart/2005/8/layout/process1"/>
    <dgm:cxn modelId="{39095FCD-C572-4F4B-9291-E15540D70782}" srcId="{AFBAE077-C4D1-4A89-9B5C-AC257A194F33}" destId="{2ABB8BD3-A363-4B83-810A-8A3809C1B8DE}" srcOrd="4" destOrd="0" parTransId="{95DB68EE-6AB4-484A-85A2-0A41032A5C72}" sibTransId="{A968556E-F648-4359-BCF0-ABF8DAC4F07F}"/>
    <dgm:cxn modelId="{D9C0FBA2-49FC-4962-8EB1-4CECDECB3483}" type="presOf" srcId="{EBE2DA58-7D54-4DF7-8D85-3DB878ED6504}" destId="{C63BEEB1-4128-4264-BC8A-04AD61DA09AE}" srcOrd="0" destOrd="0" presId="urn:microsoft.com/office/officeart/2005/8/layout/process1"/>
    <dgm:cxn modelId="{59C0B31E-2AD1-47B6-B56D-C7777021670E}" type="presOf" srcId="{822E604D-A0C2-4425-A78A-F1BB6B3251C4}" destId="{17A8BD03-8CEC-434A-975E-B4AD831A16A0}" srcOrd="1" destOrd="0" presId="urn:microsoft.com/office/officeart/2005/8/layout/process1"/>
    <dgm:cxn modelId="{9E171F14-9843-4EB6-BCE3-0B4D962B4FE8}" srcId="{AFBAE077-C4D1-4A89-9B5C-AC257A194F33}" destId="{35C38467-BC2C-4D1C-8105-2B36CE40B8FB}" srcOrd="1" destOrd="0" parTransId="{941CC466-2163-4DD4-8179-291436EB9074}" sibTransId="{1DE6820B-5A69-4899-BAAB-2842B7B54E85}"/>
    <dgm:cxn modelId="{08250558-639B-4E40-BA53-C56FA471F348}" type="presOf" srcId="{B5E9D486-C5A1-48EE-881A-05093DD16732}" destId="{8375D362-5D7E-494B-9FD7-3E41D8509686}" srcOrd="1" destOrd="0" presId="urn:microsoft.com/office/officeart/2005/8/layout/process1"/>
    <dgm:cxn modelId="{E37915F7-F98C-4B01-BBC7-428F20108242}" type="presOf" srcId="{6EF0B886-80ED-431A-9444-E9B2C1248267}" destId="{2402EF8F-F4C7-46AC-A38D-ED899F3FF487}" srcOrd="0" destOrd="0" presId="urn:microsoft.com/office/officeart/2005/8/layout/process1"/>
    <dgm:cxn modelId="{400EBB87-C55D-4BD4-951E-43634085BAFC}" type="presOf" srcId="{A968556E-F648-4359-BCF0-ABF8DAC4F07F}" destId="{D3FEFE16-4EFA-4340-8687-6BECD0217828}" srcOrd="1" destOrd="0" presId="urn:microsoft.com/office/officeart/2005/8/layout/process1"/>
    <dgm:cxn modelId="{8F5E3E46-37E7-4A31-9A84-8D7FE4EC5876}" type="presOf" srcId="{B5E9D486-C5A1-48EE-881A-05093DD16732}" destId="{7A964F82-C907-406C-A195-6D5991B8199D}" srcOrd="0" destOrd="0" presId="urn:microsoft.com/office/officeart/2005/8/layout/process1"/>
    <dgm:cxn modelId="{035DB83C-5C39-40F6-B748-1B4356386156}" srcId="{AFBAE077-C4D1-4A89-9B5C-AC257A194F33}" destId="{BE2701D8-18A1-43E9-A080-12E9BFC672F3}" srcOrd="0" destOrd="0" parTransId="{14B561F8-F755-4555-95CD-FF0EFF1B3FE4}" sibTransId="{B5E9D486-C5A1-48EE-881A-05093DD16732}"/>
    <dgm:cxn modelId="{25BFF9DD-B932-4ECB-9507-5ABF6096065C}" type="presParOf" srcId="{A029AC94-DEA3-4772-8FA4-7B29C3E4A5B8}" destId="{0BC60778-82F3-43FA-80E8-662F769C7D06}" srcOrd="0" destOrd="0" presId="urn:microsoft.com/office/officeart/2005/8/layout/process1"/>
    <dgm:cxn modelId="{32BAFB9A-2AF4-4EFC-A3D0-6600FA9544A9}" type="presParOf" srcId="{A029AC94-DEA3-4772-8FA4-7B29C3E4A5B8}" destId="{7A964F82-C907-406C-A195-6D5991B8199D}" srcOrd="1" destOrd="0" presId="urn:microsoft.com/office/officeart/2005/8/layout/process1"/>
    <dgm:cxn modelId="{EDA8C89A-00D2-4785-BBE8-58E2156857A3}" type="presParOf" srcId="{7A964F82-C907-406C-A195-6D5991B8199D}" destId="{8375D362-5D7E-494B-9FD7-3E41D8509686}" srcOrd="0" destOrd="0" presId="urn:microsoft.com/office/officeart/2005/8/layout/process1"/>
    <dgm:cxn modelId="{F7B88D6E-6701-4A22-8EA4-FC0592869228}" type="presParOf" srcId="{A029AC94-DEA3-4772-8FA4-7B29C3E4A5B8}" destId="{143BD88E-4818-4E58-9A99-0897975DD9EF}" srcOrd="2" destOrd="0" presId="urn:microsoft.com/office/officeart/2005/8/layout/process1"/>
    <dgm:cxn modelId="{F8A8490B-B1D6-4FC1-9B93-882E3387A54C}" type="presParOf" srcId="{A029AC94-DEA3-4772-8FA4-7B29C3E4A5B8}" destId="{CD2DEBF8-AF77-4074-8AE3-42F8C8F27726}" srcOrd="3" destOrd="0" presId="urn:microsoft.com/office/officeart/2005/8/layout/process1"/>
    <dgm:cxn modelId="{6FDFEBB3-AC45-4A95-ACAD-A0229B1C8291}" type="presParOf" srcId="{CD2DEBF8-AF77-4074-8AE3-42F8C8F27726}" destId="{EF6E0DAB-3BCA-497A-84A5-4BF679406517}" srcOrd="0" destOrd="0" presId="urn:microsoft.com/office/officeart/2005/8/layout/process1"/>
    <dgm:cxn modelId="{D10FB253-3A75-4A16-98B2-6A2AE4DDC5B0}" type="presParOf" srcId="{A029AC94-DEA3-4772-8FA4-7B29C3E4A5B8}" destId="{C63BEEB1-4128-4264-BC8A-04AD61DA09AE}" srcOrd="4" destOrd="0" presId="urn:microsoft.com/office/officeart/2005/8/layout/process1"/>
    <dgm:cxn modelId="{1F2A3AB8-427A-4CE2-A942-D2CFB7B69F55}" type="presParOf" srcId="{A029AC94-DEA3-4772-8FA4-7B29C3E4A5B8}" destId="{2402EF8F-F4C7-46AC-A38D-ED899F3FF487}" srcOrd="5" destOrd="0" presId="urn:microsoft.com/office/officeart/2005/8/layout/process1"/>
    <dgm:cxn modelId="{00D85575-F539-4C77-8A34-FED4401DE3E8}" type="presParOf" srcId="{2402EF8F-F4C7-46AC-A38D-ED899F3FF487}" destId="{9BF8EE3D-03D6-4F1A-BE97-60DAF40DE0FE}" srcOrd="0" destOrd="0" presId="urn:microsoft.com/office/officeart/2005/8/layout/process1"/>
    <dgm:cxn modelId="{F07C36B8-5F0D-425F-A590-DD61EA2BA60D}" type="presParOf" srcId="{A029AC94-DEA3-4772-8FA4-7B29C3E4A5B8}" destId="{920F18F1-7EB6-4799-9D0C-B30D98E512D5}" srcOrd="6" destOrd="0" presId="urn:microsoft.com/office/officeart/2005/8/layout/process1"/>
    <dgm:cxn modelId="{134A234E-E482-43AE-AB69-07381657B83C}" type="presParOf" srcId="{A029AC94-DEA3-4772-8FA4-7B29C3E4A5B8}" destId="{A7453C81-AFFF-4420-9D79-D3E838F55102}" srcOrd="7" destOrd="0" presId="urn:microsoft.com/office/officeart/2005/8/layout/process1"/>
    <dgm:cxn modelId="{AF76C843-A389-4642-8802-82C8A537B608}" type="presParOf" srcId="{A7453C81-AFFF-4420-9D79-D3E838F55102}" destId="{17A8BD03-8CEC-434A-975E-B4AD831A16A0}" srcOrd="0" destOrd="0" presId="urn:microsoft.com/office/officeart/2005/8/layout/process1"/>
    <dgm:cxn modelId="{A2A8CA39-3600-4A96-9F9B-EC195144E886}" type="presParOf" srcId="{A029AC94-DEA3-4772-8FA4-7B29C3E4A5B8}" destId="{78EBAE65-F4BD-47BD-B100-C37094D18C9A}" srcOrd="8" destOrd="0" presId="urn:microsoft.com/office/officeart/2005/8/layout/process1"/>
    <dgm:cxn modelId="{2C1F5784-050B-4721-A0D8-0D086429C084}" type="presParOf" srcId="{A029AC94-DEA3-4772-8FA4-7B29C3E4A5B8}" destId="{86DFBCF9-7B03-4D90-8276-3D6129748031}" srcOrd="9" destOrd="0" presId="urn:microsoft.com/office/officeart/2005/8/layout/process1"/>
    <dgm:cxn modelId="{38EDDF56-B0F7-4C1F-B2B0-1CCA6C8328FF}" type="presParOf" srcId="{86DFBCF9-7B03-4D90-8276-3D6129748031}" destId="{D3FEFE16-4EFA-4340-8687-6BECD0217828}" srcOrd="0" destOrd="0" presId="urn:microsoft.com/office/officeart/2005/8/layout/process1"/>
    <dgm:cxn modelId="{3315B90C-B88A-4BA2-A796-4F1267A0482B}" type="presParOf" srcId="{A029AC94-DEA3-4772-8FA4-7B29C3E4A5B8}" destId="{0350D149-FF1F-4122-A5BF-4B6E60582E4B}" srcOrd="10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BC60778-82F3-43FA-80E8-662F769C7D06}">
      <dsp:nvSpPr>
        <dsp:cNvPr id="0" name=""/>
        <dsp:cNvSpPr/>
      </dsp:nvSpPr>
      <dsp:spPr>
        <a:xfrm>
          <a:off x="4187" y="0"/>
          <a:ext cx="741540" cy="30689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選定研究之題目</a:t>
          </a:r>
          <a:endParaRPr lang="zh-TW" altLang="en-US" sz="2800" kern="1200" dirty="0">
            <a:solidFill>
              <a:sysClr val="windowText" lastClr="000000"/>
            </a:solidFill>
            <a:latin typeface="標楷體" pitchFamily="65" charset="-120"/>
            <a:ea typeface="標楷體" pitchFamily="65" charset="-120"/>
          </a:endParaRPr>
        </a:p>
      </dsp:txBody>
      <dsp:txXfrm>
        <a:off x="25906" y="21719"/>
        <a:ext cx="698102" cy="3025522"/>
      </dsp:txXfrm>
    </dsp:sp>
    <dsp:sp modelId="{7A964F82-C907-406C-A195-6D5991B8199D}">
      <dsp:nvSpPr>
        <dsp:cNvPr id="0" name=""/>
        <dsp:cNvSpPr/>
      </dsp:nvSpPr>
      <dsp:spPr>
        <a:xfrm>
          <a:off x="951789" y="1279986"/>
          <a:ext cx="436850" cy="50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951789" y="1381783"/>
        <a:ext cx="305795" cy="305392"/>
      </dsp:txXfrm>
    </dsp:sp>
    <dsp:sp modelId="{143BD88E-4818-4E58-9A99-0897975DD9EF}">
      <dsp:nvSpPr>
        <dsp:cNvPr id="0" name=""/>
        <dsp:cNvSpPr/>
      </dsp:nvSpPr>
      <dsp:spPr>
        <a:xfrm>
          <a:off x="1569974" y="0"/>
          <a:ext cx="741540" cy="30689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 smtClean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研究動機</a:t>
          </a:r>
          <a:r>
            <a:rPr lang="zh-TW" altLang="en-US" sz="2800" kern="12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與目的</a:t>
          </a:r>
        </a:p>
      </dsp:txBody>
      <dsp:txXfrm>
        <a:off x="1591693" y="21719"/>
        <a:ext cx="698102" cy="3025522"/>
      </dsp:txXfrm>
    </dsp:sp>
    <dsp:sp modelId="{CD2DEBF8-AF77-4074-8AE3-42F8C8F27726}">
      <dsp:nvSpPr>
        <dsp:cNvPr id="0" name=""/>
        <dsp:cNvSpPr/>
      </dsp:nvSpPr>
      <dsp:spPr>
        <a:xfrm>
          <a:off x="2516752" y="1279986"/>
          <a:ext cx="435101" cy="50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2516752" y="1381783"/>
        <a:ext cx="304571" cy="305392"/>
      </dsp:txXfrm>
    </dsp:sp>
    <dsp:sp modelId="{C63BEEB1-4128-4264-BC8A-04AD61DA09AE}">
      <dsp:nvSpPr>
        <dsp:cNvPr id="0" name=""/>
        <dsp:cNvSpPr/>
      </dsp:nvSpPr>
      <dsp:spPr>
        <a:xfrm>
          <a:off x="3132462" y="0"/>
          <a:ext cx="741540" cy="306896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研究的方法</a:t>
          </a:r>
        </a:p>
      </dsp:txBody>
      <dsp:txXfrm>
        <a:off x="3154181" y="21719"/>
        <a:ext cx="698102" cy="3025522"/>
      </dsp:txXfrm>
    </dsp:sp>
    <dsp:sp modelId="{2402EF8F-F4C7-46AC-A38D-ED899F3FF487}">
      <dsp:nvSpPr>
        <dsp:cNvPr id="0" name=""/>
        <dsp:cNvSpPr/>
      </dsp:nvSpPr>
      <dsp:spPr>
        <a:xfrm>
          <a:off x="4079239" y="1279986"/>
          <a:ext cx="435101" cy="50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4079239" y="1381783"/>
        <a:ext cx="304571" cy="305392"/>
      </dsp:txXfrm>
    </dsp:sp>
    <dsp:sp modelId="{920F18F1-7EB6-4799-9D0C-B30D98E512D5}">
      <dsp:nvSpPr>
        <dsp:cNvPr id="0" name=""/>
        <dsp:cNvSpPr/>
      </dsp:nvSpPr>
      <dsp:spPr>
        <a:xfrm>
          <a:off x="4694949" y="0"/>
          <a:ext cx="741540" cy="306896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蒐集相關資料</a:t>
          </a:r>
        </a:p>
      </dsp:txBody>
      <dsp:txXfrm>
        <a:off x="4716668" y="21719"/>
        <a:ext cx="698102" cy="3025522"/>
      </dsp:txXfrm>
    </dsp:sp>
    <dsp:sp modelId="{A7453C81-AFFF-4420-9D79-D3E838F55102}">
      <dsp:nvSpPr>
        <dsp:cNvPr id="0" name=""/>
        <dsp:cNvSpPr/>
      </dsp:nvSpPr>
      <dsp:spPr>
        <a:xfrm>
          <a:off x="5641726" y="1279986"/>
          <a:ext cx="435101" cy="50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5641726" y="1381783"/>
        <a:ext cx="304571" cy="305392"/>
      </dsp:txXfrm>
    </dsp:sp>
    <dsp:sp modelId="{78EBAE65-F4BD-47BD-B100-C37094D18C9A}">
      <dsp:nvSpPr>
        <dsp:cNvPr id="0" name=""/>
        <dsp:cNvSpPr/>
      </dsp:nvSpPr>
      <dsp:spPr>
        <a:xfrm>
          <a:off x="6257436" y="0"/>
          <a:ext cx="741540" cy="3068960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討論與分析</a:t>
          </a:r>
        </a:p>
      </dsp:txBody>
      <dsp:txXfrm>
        <a:off x="6279155" y="21719"/>
        <a:ext cx="698102" cy="3025522"/>
      </dsp:txXfrm>
    </dsp:sp>
    <dsp:sp modelId="{86DFBCF9-7B03-4D90-8276-3D6129748031}">
      <dsp:nvSpPr>
        <dsp:cNvPr id="0" name=""/>
        <dsp:cNvSpPr/>
      </dsp:nvSpPr>
      <dsp:spPr>
        <a:xfrm>
          <a:off x="7204213" y="1279986"/>
          <a:ext cx="435101" cy="508986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zh-TW" altLang="en-US" sz="2100" kern="1200"/>
        </a:p>
      </dsp:txBody>
      <dsp:txXfrm>
        <a:off x="7204213" y="1381783"/>
        <a:ext cx="304571" cy="305392"/>
      </dsp:txXfrm>
    </dsp:sp>
    <dsp:sp modelId="{0350D149-FF1F-4122-A5BF-4B6E60582E4B}">
      <dsp:nvSpPr>
        <dsp:cNvPr id="0" name=""/>
        <dsp:cNvSpPr/>
      </dsp:nvSpPr>
      <dsp:spPr>
        <a:xfrm>
          <a:off x="7819923" y="0"/>
          <a:ext cx="741540" cy="306896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800" kern="1200" dirty="0">
              <a:solidFill>
                <a:sysClr val="windowText" lastClr="000000"/>
              </a:solidFill>
              <a:latin typeface="標楷體" pitchFamily="65" charset="-120"/>
              <a:ea typeface="標楷體" pitchFamily="65" charset="-120"/>
            </a:rPr>
            <a:t>結論與建議</a:t>
          </a:r>
        </a:p>
      </dsp:txBody>
      <dsp:txXfrm>
        <a:off x="7841642" y="21719"/>
        <a:ext cx="698102" cy="302552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7228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2675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71395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31644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624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5242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931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84723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5273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98758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818223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C8F49E-A70E-47C1-8C83-59943B4F7723}" type="datetimeFigureOut">
              <a:rPr lang="zh-TW" altLang="en-US" smtClean="0"/>
              <a:t>2015/5/8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589A2-9B35-46D6-A1F4-CC1B8A135C8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9581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zh.wikipedia.org/zh-tw/2013%E5%B9%B4%E8%87%BA%E7%81%A3%E9%A3%9F%E7%94%A8%E6%B2%B9%E6%B2%B9%E5%93%81%E4%BA%8B%E4%BB%B6" TargetMode="External"/><Relationship Id="rId7" Type="http://schemas.openxmlformats.org/officeDocument/2006/relationships/hyperlink" Target="http://www.bbc.co.uk/zhongwen/trad/china/2014/09/140904_tw_gutter_oil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cna.com.tw/news/firstnews/201409060065-1.aspx" TargetMode="External"/><Relationship Id="rId5" Type="http://schemas.openxmlformats.org/officeDocument/2006/relationships/hyperlink" Target="http://www.healthnews.com.tw/blog/pdchao/16902.htm" TargetMode="External"/><Relationship Id="rId4" Type="http://schemas.openxmlformats.org/officeDocument/2006/relationships/hyperlink" Target="http://zh.wikipedia.org/zh-tw/2014%E5%B9%B4%E8%87%BA%E7%81%A3%E9%A3%9F%E5%93%81%E5%AE%89%E5%85%A8%E5%95%8F%E9%A1%8C%E4%BA%8B%E4%BB%B6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zh-TW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投稿類別：健康護理類</a:t>
            </a:r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篇名：「餿水油」對身體的危害</a:t>
            </a:r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作者</a:t>
            </a:r>
            <a:r>
              <a:rPr lang="zh-TW" altLang="en-US" sz="36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：潘左</a:t>
            </a:r>
            <a:r>
              <a:rPr lang="zh-TW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妮。</a:t>
            </a:r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endParaRPr lang="en-US" altLang="zh-TW" sz="36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  <a:p>
            <a:r>
              <a:rPr lang="zh-TW" altLang="en-US" sz="36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指導老師：董瓊雲老師</a:t>
            </a:r>
            <a:endParaRPr lang="en-US" altLang="zh-TW" sz="3600" b="1" dirty="0" smtClean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2258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肆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●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引註資料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500" dirty="0" smtClean="0"/>
              <a:t>(</a:t>
            </a:r>
            <a:r>
              <a:rPr lang="zh-TW" altLang="en-US" sz="2500" dirty="0" smtClean="0"/>
              <a:t>一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en-US" altLang="zh-TW" sz="2500" dirty="0" smtClean="0"/>
              <a:t>2013</a:t>
            </a:r>
            <a:r>
              <a:rPr lang="zh-TW" altLang="zh-TW" sz="2500" dirty="0"/>
              <a:t>年台灣食用油油品事件</a:t>
            </a:r>
            <a:r>
              <a:rPr lang="zh-TW" altLang="zh-TW" sz="2400" dirty="0"/>
              <a:t/>
            </a:r>
            <a:br>
              <a:rPr lang="zh-TW" altLang="zh-TW" sz="2400" dirty="0"/>
            </a:br>
            <a:r>
              <a:rPr lang="en-US" altLang="zh-TW" sz="1800" u="sng" dirty="0">
                <a:hlinkClick r:id="rId3"/>
              </a:rPr>
              <a:t>http://</a:t>
            </a:r>
            <a:r>
              <a:rPr lang="en-US" altLang="zh-TW" sz="1800" u="sng" dirty="0" smtClean="0">
                <a:hlinkClick r:id="rId3"/>
              </a:rPr>
              <a:t>zh.wikipedia.org/zh-tw/2013%E5%B9%B4%E8%87%BA%E7%81%A3%E9%A3%9F%E7%94%A8%E6%B2%B9%E6%B2%B9%E5%93%81%E4%BA%8B%E4%BB%B6</a:t>
            </a:r>
            <a:r>
              <a:rPr lang="en-US" altLang="zh-TW" sz="1800" u="sng" dirty="0" smtClean="0"/>
              <a:t/>
            </a:r>
            <a:br>
              <a:rPr lang="en-US" altLang="zh-TW" sz="1800" u="sng" dirty="0" smtClean="0"/>
            </a:br>
            <a:r>
              <a:rPr lang="zh-TW" altLang="zh-TW" sz="1800" dirty="0"/>
              <a:t/>
            </a:r>
            <a:br>
              <a:rPr lang="zh-TW" altLang="zh-TW" sz="1800" dirty="0"/>
            </a:br>
            <a:r>
              <a:rPr lang="en-US" altLang="zh-TW" sz="2500" dirty="0" smtClean="0"/>
              <a:t>(</a:t>
            </a:r>
            <a:r>
              <a:rPr lang="zh-TW" altLang="en-US" sz="2500" dirty="0" smtClean="0"/>
              <a:t>二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en-US" altLang="zh-TW" sz="2500" dirty="0" smtClean="0"/>
              <a:t>2014</a:t>
            </a:r>
            <a:r>
              <a:rPr lang="zh-TW" altLang="zh-TW" sz="2500" dirty="0"/>
              <a:t>年臺灣食品安全問題</a:t>
            </a:r>
            <a:r>
              <a:rPr lang="zh-TW" altLang="zh-TW" sz="2500" dirty="0" smtClean="0"/>
              <a:t>事件</a:t>
            </a:r>
            <a:r>
              <a:rPr lang="en-US" altLang="zh-TW" sz="2500" dirty="0" smtClean="0"/>
              <a:t/>
            </a:r>
            <a:br>
              <a:rPr lang="en-US" altLang="zh-TW" sz="2500" dirty="0" smtClean="0"/>
            </a:br>
            <a:r>
              <a:rPr lang="en-US" altLang="zh-TW" sz="1800" u="sng" dirty="0" smtClean="0">
                <a:hlinkClick r:id="rId4"/>
              </a:rPr>
              <a:t>http</a:t>
            </a:r>
            <a:r>
              <a:rPr lang="en-US" altLang="zh-TW" sz="1800" u="sng" dirty="0">
                <a:hlinkClick r:id="rId4"/>
              </a:rPr>
              <a:t>://</a:t>
            </a:r>
            <a:r>
              <a:rPr lang="en-US" altLang="zh-TW" sz="1800" u="sng" dirty="0" smtClean="0">
                <a:hlinkClick r:id="rId4"/>
              </a:rPr>
              <a:t>zh.wikipedia.org/zh-tw/2014%E5%B9%B4%E8%87%BA%E7%81%A3%E9%A3%9F%E5%93%81%E5%AE%89%E5%85%A8%E5%95%8F%E9%A1%8C%E4%BA%8B%E4%BB%B6</a:t>
            </a:r>
            <a:r>
              <a:rPr lang="en-US" altLang="zh-TW" sz="1800" u="sng" dirty="0" smtClean="0"/>
              <a:t/>
            </a:r>
            <a:br>
              <a:rPr lang="en-US" altLang="zh-TW" sz="1800" u="sng" dirty="0" smtClean="0"/>
            </a:br>
            <a:r>
              <a:rPr lang="zh-TW" altLang="zh-TW" sz="2700" dirty="0"/>
              <a:t/>
            </a:r>
            <a:br>
              <a:rPr lang="zh-TW" altLang="zh-TW" sz="2700" dirty="0"/>
            </a:br>
            <a:r>
              <a:rPr lang="en-US" altLang="zh-TW" sz="2500" dirty="0" smtClean="0"/>
              <a:t>(</a:t>
            </a:r>
            <a:r>
              <a:rPr lang="zh-TW" altLang="en-US" sz="2500" dirty="0" smtClean="0"/>
              <a:t>三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zh-TW" altLang="zh-TW" sz="2500" dirty="0" smtClean="0"/>
              <a:t>餿水</a:t>
            </a:r>
            <a:r>
              <a:rPr lang="zh-TW" altLang="zh-TW" sz="2500" dirty="0"/>
              <a:t>油對人體可能會造成身體的危害</a:t>
            </a:r>
            <a:r>
              <a:rPr lang="en-US" altLang="zh-TW" sz="1800" u="sng" dirty="0">
                <a:hlinkClick r:id="rId5"/>
              </a:rPr>
              <a:t>http://</a:t>
            </a:r>
            <a:r>
              <a:rPr lang="en-US" altLang="zh-TW" sz="1800" u="sng" dirty="0" smtClean="0">
                <a:hlinkClick r:id="rId5"/>
              </a:rPr>
              <a:t>www.healthnews.com.tw/blog/pdchao/16902.htm</a:t>
            </a:r>
            <a:r>
              <a:rPr lang="en-US" altLang="zh-TW" sz="1800" u="sng" dirty="0" smtClean="0"/>
              <a:t/>
            </a:r>
            <a:br>
              <a:rPr lang="en-US" altLang="zh-TW" sz="1800" u="sng" dirty="0" smtClean="0"/>
            </a:br>
            <a:r>
              <a:rPr lang="zh-TW" altLang="zh-TW" sz="2700" dirty="0"/>
              <a:t/>
            </a:r>
            <a:br>
              <a:rPr lang="zh-TW" altLang="zh-TW" sz="2700" dirty="0"/>
            </a:br>
            <a:r>
              <a:rPr lang="en-US" altLang="zh-TW" sz="2500" dirty="0" smtClean="0"/>
              <a:t>(</a:t>
            </a:r>
            <a:r>
              <a:rPr lang="zh-TW" altLang="en-US" sz="2500" dirty="0" smtClean="0"/>
              <a:t>四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zh-TW" altLang="zh-TW" sz="2500" dirty="0" smtClean="0"/>
              <a:t>餿水</a:t>
            </a:r>
            <a:r>
              <a:rPr lang="zh-TW" altLang="zh-TW" sz="2500" dirty="0"/>
              <a:t>油健康危害</a:t>
            </a:r>
            <a:r>
              <a:rPr lang="zh-TW" altLang="zh-TW" sz="2700" dirty="0"/>
              <a:t/>
            </a:r>
            <a:br>
              <a:rPr lang="zh-TW" altLang="zh-TW" sz="2700" dirty="0"/>
            </a:br>
            <a:r>
              <a:rPr lang="en-US" altLang="zh-TW" sz="1800" u="sng" dirty="0">
                <a:hlinkClick r:id="rId6"/>
              </a:rPr>
              <a:t>http://</a:t>
            </a:r>
            <a:r>
              <a:rPr lang="en-US" altLang="zh-TW" sz="1800" u="sng" dirty="0" smtClean="0">
                <a:hlinkClick r:id="rId6"/>
              </a:rPr>
              <a:t>www.cna.com.tw/news/firstnews/201409060065-1.aspx</a:t>
            </a:r>
            <a:r>
              <a:rPr lang="en-US" altLang="zh-TW" sz="1800" u="sng" dirty="0" smtClean="0"/>
              <a:t/>
            </a:r>
            <a:br>
              <a:rPr lang="en-US" altLang="zh-TW" sz="1800" u="sng" dirty="0" smtClean="0"/>
            </a:br>
            <a:r>
              <a:rPr lang="zh-TW" altLang="zh-TW" sz="2700" dirty="0"/>
              <a:t/>
            </a:r>
            <a:br>
              <a:rPr lang="zh-TW" altLang="zh-TW" sz="2700" dirty="0"/>
            </a:br>
            <a:r>
              <a:rPr lang="en-US" altLang="zh-TW" sz="2500" dirty="0" smtClean="0"/>
              <a:t>(</a:t>
            </a:r>
            <a:r>
              <a:rPr lang="zh-TW" altLang="en-US" sz="2500" dirty="0" smtClean="0"/>
              <a:t>五</a:t>
            </a:r>
            <a:r>
              <a:rPr lang="en-US" altLang="zh-TW" sz="2500" dirty="0" smtClean="0"/>
              <a:t>)</a:t>
            </a:r>
            <a:r>
              <a:rPr lang="zh-TW" altLang="en-US" sz="2500" dirty="0" smtClean="0"/>
              <a:t> </a:t>
            </a:r>
            <a:r>
              <a:rPr lang="zh-TW" altLang="zh-TW" sz="2500" dirty="0" smtClean="0"/>
              <a:t>台灣</a:t>
            </a:r>
            <a:r>
              <a:rPr lang="zh-TW" altLang="zh-TW" sz="2500" dirty="0"/>
              <a:t>爆發餿水油食安危機</a:t>
            </a:r>
            <a:r>
              <a:rPr lang="en-US" altLang="zh-TW" sz="1800" u="sng" dirty="0">
                <a:hlinkClick r:id="rId7"/>
              </a:rPr>
              <a:t>http://</a:t>
            </a:r>
            <a:r>
              <a:rPr lang="en-US" altLang="zh-TW" sz="1800" u="sng" dirty="0" smtClean="0">
                <a:hlinkClick r:id="rId7"/>
              </a:rPr>
              <a:t>www.bbc.co.uk/zhongwen/trad/china/2014/09/140904_tw_gutter_oil</a:t>
            </a:r>
            <a:endParaRPr lang="zh-TW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3312341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mph" presetSubtype="0" fill="remove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animClr clrSpc="rgb" dir="cw">
                                      <p:cBhvr>
                                        <p:cTn id="7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8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250" autoRev="1" fill="remove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94582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7384"/>
            <a:ext cx="8892480" cy="6858000"/>
          </a:xfrm>
        </p:spPr>
        <p:txBody>
          <a:bodyPr>
            <a:normAutofit/>
          </a:bodyPr>
          <a:lstStyle/>
          <a:p>
            <a:pPr algn="l"/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壹●前言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研究動機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發生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重大食安事件，因科技的進步與廠商惡劣的添加一些化學物質，以致於使人體的健康大大的受損了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 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而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大家看到報導時才知道我們的食安早就已經出現很大的問題，不僅政府沒有落實調查，企業更是沒有良心的使用餿水油。所以我決定要討論餿水油對人類身體健康有何影響。</a:t>
            </a:r>
            <a:br>
              <a:rPr lang="zh-TW" altLang="zh-TW" sz="3600" dirty="0" smtClean="0">
                <a:latin typeface="標楷體" pitchFamily="65" charset="-120"/>
                <a:ea typeface="標楷體" pitchFamily="65" charset="-120"/>
              </a:rPr>
            </a:b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9639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研究目的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了解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過去餿水油出現之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事件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餿水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油對人體的健康之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影響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消費者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遇上餿水油之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自救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>
                <a:latin typeface="標楷體" pitchFamily="65" charset="-120"/>
                <a:ea typeface="標楷體" pitchFamily="65" charset="-120"/>
              </a:rPr>
              <a:t>四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提出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政府對食用油品安全管理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建議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924235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870"/>
            <a:ext cx="9144000" cy="69505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三、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研究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方法</a:t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文獻探討法：透過文獻的探討與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分析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，蒐集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網路上的資料，了解餿水油相關資料，作為本研究資訊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來源。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四、研究流程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/>
              <a:t/>
            </a:r>
            <a:br>
              <a:rPr lang="en-US" altLang="zh-TW" sz="3600" dirty="0" smtClean="0"/>
            </a:b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/>
              <a:t/>
            </a:r>
            <a:br>
              <a:rPr lang="en-US" altLang="zh-TW" dirty="0"/>
            </a:br>
            <a:r>
              <a:rPr lang="zh-TW" altLang="zh-TW" dirty="0"/>
              <a:t/>
            </a:r>
            <a:br>
              <a:rPr lang="zh-TW" altLang="zh-TW" dirty="0"/>
            </a:br>
            <a:endParaRPr lang="zh-TW" altLang="en-US" dirty="0"/>
          </a:p>
        </p:txBody>
      </p:sp>
      <p:graphicFrame>
        <p:nvGraphicFramePr>
          <p:cNvPr id="3" name="資料庫圖表 2"/>
          <p:cNvGraphicFramePr/>
          <p:nvPr>
            <p:extLst>
              <p:ext uri="{D42A27DB-BD31-4B8C-83A1-F6EECF244321}">
                <p14:modId xmlns:p14="http://schemas.microsoft.com/office/powerpoint/2010/main" val="2113542248"/>
              </p:ext>
            </p:extLst>
          </p:nvPr>
        </p:nvGraphicFramePr>
        <p:xfrm>
          <a:off x="251520" y="3789040"/>
          <a:ext cx="8568952" cy="30689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1431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3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lvl="0" algn="l"/>
            <a:r>
              <a:rPr lang="zh-TW" altLang="zh-TW" sz="2800" dirty="0">
                <a:latin typeface="標楷體" pitchFamily="65" charset="-120"/>
                <a:ea typeface="標楷體" pitchFamily="65" charset="-120"/>
              </a:rPr>
              <a:t>貳●</a:t>
            </a:r>
            <a:r>
              <a:rPr lang="zh-TW" altLang="zh-TW" sz="2800" dirty="0" smtClean="0">
                <a:latin typeface="標楷體" pitchFamily="65" charset="-120"/>
                <a:ea typeface="標楷體" pitchFamily="65" charset="-120"/>
              </a:rPr>
              <a:t>正文</a:t>
            </a: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一、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餿水油對人體的健康危害</a:t>
            </a:r>
            <a:br>
              <a:rPr lang="zh-TW" altLang="zh-TW" sz="24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400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有媒體推測餿水油中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可能含有黃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麴毒素，而黃麴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毒素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的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毒性比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砒霜強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300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倍此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種說法被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人誤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稱一年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吃了</a:t>
            </a: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300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萬噸砒霜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因此部份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媒體對餿水油的描述有編造和誇大之嫌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8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2800" dirty="0">
                <a:latin typeface="標楷體" pitchFamily="65" charset="-120"/>
                <a:ea typeface="標楷體" pitchFamily="65" charset="-120"/>
              </a:rPr>
            </a:b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二、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各種食品安全檢驗機制比較</a:t>
            </a:r>
            <a:br>
              <a:rPr lang="zh-TW" altLang="zh-TW" sz="24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2400" dirty="0">
                <a:latin typeface="標楷體" pitchFamily="65" charset="-120"/>
                <a:ea typeface="標楷體" pitchFamily="65" charset="-120"/>
              </a:rPr>
              <a:t>	</a:t>
            </a: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2400" dirty="0">
                <a:latin typeface="標楷體" pitchFamily="65" charset="-120"/>
                <a:ea typeface="標楷體" pitchFamily="65" charset="-120"/>
              </a:rPr>
            </a:br>
            <a:r>
              <a:rPr lang="zh-TW" altLang="zh-TW" sz="2400" dirty="0">
                <a:latin typeface="標楷體" pitchFamily="65" charset="-120"/>
                <a:ea typeface="標楷體" pitchFamily="65" charset="-120"/>
              </a:rPr>
              <a:t>政府能夠隨機選出一個時間來檢驗這些油品，這樣可以保障消費者的權益以及對消費者的身體健康，也不會再有一些黑心食品</a:t>
            </a:r>
            <a:r>
              <a:rPr lang="zh-TW" altLang="zh-TW" sz="2400" dirty="0" smtClean="0">
                <a:latin typeface="標楷體" pitchFamily="65" charset="-120"/>
                <a:ea typeface="標楷體" pitchFamily="65" charset="-120"/>
              </a:rPr>
              <a:t>出現</a:t>
            </a:r>
            <a:r>
              <a:rPr lang="zh-TW" altLang="en-US" sz="24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2400" dirty="0">
              <a:latin typeface="標楷體" pitchFamily="65" charset="-120"/>
              <a:ea typeface="標楷體" pitchFamily="65" charset="-120"/>
            </a:endParaRPr>
          </a:p>
        </p:txBody>
      </p:sp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1601516"/>
              </p:ext>
            </p:extLst>
          </p:nvPr>
        </p:nvGraphicFramePr>
        <p:xfrm>
          <a:off x="3707904" y="2780928"/>
          <a:ext cx="5256584" cy="24834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995364"/>
                <a:gridCol w="3261220"/>
              </a:tblGrid>
              <a:tr h="418442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微生物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腸胃炎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黃麴毒素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肝臟傷害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過氧化合物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心血管疾病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鉛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有神經毒素傷害腎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砷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皮膚病或致癌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>
                          <a:effectLst/>
                        </a:rPr>
                        <a:t>鎘</a:t>
                      </a:r>
                      <a:endParaRPr lang="zh-TW" sz="1800" kern="10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傷害肝腎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44175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苯比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zh-TW" sz="1800" kern="100" dirty="0">
                          <a:effectLst/>
                        </a:rPr>
                        <a:t>肺部病變</a:t>
                      </a:r>
                      <a:endParaRPr lang="zh-TW" sz="1800" kern="100" dirty="0">
                        <a:effectLst/>
                        <a:latin typeface="Calibri"/>
                        <a:ea typeface="新細明體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6032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58" y="0"/>
            <a:ext cx="915885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4000" dirty="0">
                <a:latin typeface="標楷體" pitchFamily="65" charset="-120"/>
                <a:ea typeface="標楷體" pitchFamily="65" charset="-120"/>
              </a:rPr>
              <a:t>三</a:t>
            </a:r>
            <a:r>
              <a:rPr lang="zh-TW" altLang="en-US" sz="4000" dirty="0" smtClean="0">
                <a:latin typeface="標楷體" pitchFamily="65" charset="-120"/>
                <a:ea typeface="標楷體" pitchFamily="65" charset="-120"/>
              </a:rPr>
              <a:t>、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正常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油品與餿水油區別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要點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1.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看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。乾淨的植物油會呈現透明狀，在生產的過程中，由於混了鹼脂、蠟質等物質，透明度會下降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2.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聞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。可以滴一兩滴在手掌磨擦發熱時聞，若有臭味可譨是餿水油，如果是礦物質的味道更不能買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40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40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40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3.</a:t>
            </a:r>
            <a:r>
              <a:rPr lang="zh-TW" alt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嘗</a:t>
            </a:r>
            <a:r>
              <a:rPr lang="zh-TW" altLang="zh-TW" sz="4000" dirty="0">
                <a:latin typeface="標楷體" pitchFamily="65" charset="-120"/>
                <a:ea typeface="標楷體" pitchFamily="65" charset="-120"/>
              </a:rPr>
              <a:t>。口感帶酸是不合格，帶苦可能是酸敗，有異味可能是餿水油</a:t>
            </a:r>
            <a:r>
              <a:rPr lang="zh-TW" altLang="zh-TW" sz="40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69695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3716"/>
            <a:ext cx="9144001" cy="6844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4.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聽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。取底部油滴在易燃紙上，若發出「吱吱」聲，表示水分超標；若發出「噼啪」聲，表示水分嚴重超標，絕對不能買。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5.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問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。查看進貨發票或食用油檢驗報告，基本餿水油問題於上游開始。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6.</a:t>
            </a:r>
            <a:r>
              <a:rPr lang="zh-TW" altLang="en-US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標楷體" pitchFamily="65" charset="-120"/>
                <a:ea typeface="標楷體" pitchFamily="65" charset="-120"/>
              </a:rPr>
              <a:t>檢驗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。餿水油的成分通常酸值偏高，若正常的食用油，更容易形成脂肪酸和甘油，若長期攝取，可能對人替造成負擔。</a:t>
            </a:r>
            <a:endParaRPr lang="zh-TW" altLang="en-US" sz="36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6859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lvl="0" algn="l"/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四、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餿水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油之危機處理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歷程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台灣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刑事警察局南部打擊犯罪中心於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2014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年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9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月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4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日查到不良業者以回收的餿水油製成食用油，在市場上面販售，估幾有上百噸的劣質油流入市面上，已經被不知情的消費者吃下肚了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 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   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知名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企業味全、統一、盛香珍、黑橋牌等都受到影響。警方表示，餿水油和皮革廠的皮脂油，再加以混合而成。地下油廠環境髒亂，皮革廠回收的皮脂油疑有摻雜化學成分。事後陸續揭發許多廠商使用回收油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俗稱餿水油</a:t>
            </a: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200" dirty="0"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853151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/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參●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結論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一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廠商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應該要標明清楚有效期限、成分…等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，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使得消費者可以清楚的了解。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二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政府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應該要</a:t>
            </a:r>
            <a:r>
              <a:rPr lang="zh-TW" altLang="zh-TW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嚴格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的實施政策，檢查清楚業者是否有</a:t>
            </a:r>
            <a:r>
              <a:rPr lang="zh-TW" altLang="zh-TW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標示</a:t>
            </a:r>
            <a:r>
              <a:rPr lang="zh-TW" altLang="zh-TW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清楚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。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/>
            </a:r>
            <a:br>
              <a:rPr lang="en-US" altLang="zh-TW" sz="3600" dirty="0" smtClean="0">
                <a:latin typeface="標楷體" pitchFamily="65" charset="-120"/>
                <a:ea typeface="標楷體" pitchFamily="65" charset="-120"/>
              </a:rPr>
            </a:b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/>
            </a:r>
            <a:br>
              <a:rPr lang="zh-TW" altLang="zh-TW" sz="3600" dirty="0">
                <a:latin typeface="標楷體" pitchFamily="65" charset="-120"/>
                <a:ea typeface="標楷體" pitchFamily="65" charset="-120"/>
              </a:rPr>
            </a:b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(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三</a:t>
            </a:r>
            <a:r>
              <a:rPr lang="en-US" altLang="zh-TW" sz="3600" dirty="0" smtClean="0">
                <a:latin typeface="標楷體" pitchFamily="65" charset="-120"/>
                <a:ea typeface="標楷體" pitchFamily="65" charset="-120"/>
              </a:rPr>
              <a:t>)</a:t>
            </a:r>
            <a:r>
              <a:rPr lang="zh-TW" altLang="en-US" sz="3600" dirty="0" smtClean="0">
                <a:latin typeface="標楷體" pitchFamily="65" charset="-120"/>
                <a:ea typeface="標楷體" pitchFamily="65" charset="-120"/>
              </a:rPr>
              <a:t> </a:t>
            </a:r>
            <a:r>
              <a:rPr lang="zh-TW" altLang="zh-TW" sz="3600" dirty="0" smtClean="0">
                <a:latin typeface="標楷體" pitchFamily="65" charset="-120"/>
                <a:ea typeface="標楷體" pitchFamily="65" charset="-120"/>
              </a:rPr>
              <a:t>消費者</a:t>
            </a:r>
            <a:r>
              <a:rPr lang="zh-TW" altLang="zh-TW" sz="3600" dirty="0">
                <a:latin typeface="標楷體" pitchFamily="65" charset="-120"/>
                <a:ea typeface="標楷體" pitchFamily="65" charset="-120"/>
              </a:rPr>
              <a:t>都希望企業可以製造比較健康的油品，</a:t>
            </a:r>
            <a:r>
              <a:rPr lang="zh-TW" altLang="zh-TW" sz="3600" dirty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由「利己」提升成「利他」的社會責任</a:t>
            </a:r>
            <a:r>
              <a:rPr lang="zh-TW" altLang="zh-TW" sz="3600" dirty="0" smtClean="0">
                <a:solidFill>
                  <a:srgbClr val="FF0000"/>
                </a:solidFill>
                <a:latin typeface="標楷體" pitchFamily="65" charset="-120"/>
                <a:ea typeface="標楷體" pitchFamily="65" charset="-120"/>
              </a:rPr>
              <a:t>。</a:t>
            </a:r>
            <a:endParaRPr lang="zh-TW" altLang="en-US" sz="3600" dirty="0">
              <a:solidFill>
                <a:srgbClr val="FF0000"/>
              </a:solidFill>
              <a:latin typeface="標楷體" pitchFamily="65" charset="-120"/>
              <a:ea typeface="標楷體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386726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161</Words>
  <Application>Microsoft Office PowerPoint</Application>
  <PresentationFormat>如螢幕大小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10</vt:i4>
      </vt:variant>
    </vt:vector>
  </HeadingPairs>
  <TitlesOfParts>
    <vt:vector size="11" baseType="lpstr">
      <vt:lpstr>Office 佈景主題</vt:lpstr>
      <vt:lpstr>PowerPoint 簡報</vt:lpstr>
      <vt:lpstr>壹●前言 研究動機      發生重大食安事件，因科技的進步與廠商惡劣的添加一些化學物質，以致於使人體的健康大大的受損了。     而大家看到報導時才知道我們的食安早就已經出現很大的問題，不僅政府沒有落實調查，企業更是沒有良心的使用餿水油。所以我決定要討論餿水油對人類身體健康有何影響。 </vt:lpstr>
      <vt:lpstr>二、研究目的   (一) 了解過去餿水油出現之事件  (二) 餿水油對人體的健康之影響  (三) 消費者遇上餿水油之自救  (四) 提出政府對食用油品安全管理建議</vt:lpstr>
      <vt:lpstr>三、研究方法   文獻探討法：透過文獻的探討與分析 ，蒐集網路上的資料，了解餿水油相關資料，作為本研究資訊來源。  四、研究流程     </vt:lpstr>
      <vt:lpstr>貳●正文  一、餿水油對人體的健康危害   有媒體推測餿水油中可能含有黃麴毒素，而黃麴毒素的毒性比砒霜強300倍此種說法被人誤稱一年吃了300萬噸砒霜。 因此部份媒體對餿水油的描述有編造和誇大之嫌。       二、各種食品安全檢驗機制比較   政府能夠隨機選出一個時間來檢驗這些油品，這樣可以保障消費者的權益以及對消費者的身體健康，也不會再有一些黑心食品出現。</vt:lpstr>
      <vt:lpstr>三、正常油品與餿水油區別要點  1. 看。乾淨的植物油會呈現透明狀，在生產的過程中，由於混了鹼脂、蠟質等物質，透明度會下降。  2. 聞。可以滴一兩滴在手掌磨擦發熱時聞，若有臭味可譨是餿水油，如果是礦物質的味道更不能買。  3. 嘗。口感帶酸是不合格，帶苦可能是酸敗，有異味可能是餿水油。</vt:lpstr>
      <vt:lpstr>4. 聽。取底部油滴在易燃紙上，若發出「吱吱」聲，表示水分超標；若發出「噼啪」聲，表示水分嚴重超標，絕對不能買。  5. 問。查看進貨發票或食用油檢驗報告，基本餿水油問題於上游開始。  6. 檢驗。餿水油的成分通常酸值偏高，若正常的食用油，更容易形成脂肪酸和甘油，若長期攝取，可能對人替造成負擔。</vt:lpstr>
      <vt:lpstr>四、餿水油之危機處理歷程     台灣刑事警察局南部打擊犯罪中心於2014年9月4日查到不良業者以回收的餿水油製成食用油，在市場上面販售，估幾有上百噸的劣質油流入市面上，已經被不知情的消費者吃下肚了。       知名企業味全、統一、盛香珍、黑橋牌等都受到影響。警方表示，餿水油和皮革廠的皮脂油，再加以混合而成。地下油廠環境髒亂，皮革廠回收的皮脂油疑有摻雜化學成分。事後陸續揭發許多廠商使用回收油(俗稱餿水油)。</vt:lpstr>
      <vt:lpstr>參●結論  (一) 廠商應該要標明清楚有效期限、成分…等，使得消費者可以清楚的了解。  (二) 政府應該要嚴格的實施政策，檢查清楚業者是否有標示清楚。  (三) 消費者都希望企業可以製造比較健康的油品，由「利己」提升成「利他」的社會責任。</vt:lpstr>
      <vt:lpstr>肆●引註資料  (一) 2013年台灣食用油油品事件 http://zh.wikipedia.org/zh-tw/2013%E5%B9%B4%E8%87%BA%E7%81%A3%E9%A3%9F%E7%94%A8%E6%B2%B9%E6%B2%B9%E5%93%81%E4%BA%8B%E4%BB%B6  (二) 2014年臺灣食品安全問題事件 http://zh.wikipedia.org/zh-tw/2014%E5%B9%B4%E8%87%BA%E7%81%A3%E9%A3%9F%E5%93%81%E5%AE%89%E5%85%A8%E5%95%8F%E9%A1%8C%E4%BA%8B%E4%BB%B6  (三) 餿水油對人體可能會造成身體的危害http://www.healthnews.com.tw/blog/pdchao/16902.htm  (四) 餿水油健康危害 http://www.cna.com.tw/news/firstnews/201409060065-1.aspx  (五) 台灣爆發餿水油食安危機http://www.bbc.co.uk/zhongwen/trad/china/2014/09/140904_tw_gutter_oil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sansin</dc:creator>
  <cp:lastModifiedBy>wang</cp:lastModifiedBy>
  <cp:revision>9</cp:revision>
  <dcterms:created xsi:type="dcterms:W3CDTF">2015-04-06T05:46:07Z</dcterms:created>
  <dcterms:modified xsi:type="dcterms:W3CDTF">2015-05-08T00:33:59Z</dcterms:modified>
</cp:coreProperties>
</file>